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/>
    <p:restoredTop sz="94698"/>
  </p:normalViewPr>
  <p:slideViewPr>
    <p:cSldViewPr snapToGrid="0" snapToObjects="1">
      <p:cViewPr>
        <p:scale>
          <a:sx n="101" d="100"/>
          <a:sy n="101" d="100"/>
        </p:scale>
        <p:origin x="-1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38DED-95C2-9E49-A73D-B1E4CEA74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D147F-49D7-3042-8674-4A8BA9928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162F1-570F-7A48-A330-DE6C71A3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62A42-C842-C648-9F73-C7566D7A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C921B-BB1C-F042-BFEF-54FF5D99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4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79F90-FF9B-5048-A4BC-32A77BC4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81C2D-B034-9043-8A2E-83141793B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2D1BA-6828-B547-A464-E8778108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3B41F-E1A7-D94D-8878-F15432AF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87F53-DFF2-FF45-A17D-FC95B4AE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3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A5B83-A1A7-4247-8902-E648F6B53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C7428-4D91-AD4D-8EBB-F3E561C49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FA8F0-9156-3F4D-987A-EE512F4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956E5-1B8E-6641-9A5E-655FC9C94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89813-80D7-8742-89D7-EB7F4F73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6916-BB93-5244-9865-07BD1FDE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16BB4-7984-A840-96EB-144245E17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D95F0-C52B-4D46-93DA-2D68F736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81230-8FC3-4249-9160-0802978AC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5A6EC-2AC1-6C4F-98B6-FCD0E380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4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2A457-4719-164A-9B10-E34D887C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1473E-447C-CC40-9411-1440A8DC5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32C8A-6A39-B04F-A377-4413BC8F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98D65-6DDE-7943-B34D-07B5642C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8A228-3157-564E-A697-6427FC3D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6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F42A2-7327-8D4A-9825-66A39F4E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2986B-B8C8-D540-9366-AFC726AA0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7F678-BB37-EA42-9011-C1EF95BC6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FFBA0-6470-4F4F-BC04-68FB31D6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89980-E3FD-864E-A441-4109BD97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9BBC2-FDD5-3F40-BC0C-DB34403F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2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EF34-BCCB-404A-9DEC-1583A016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95DC6-6127-6246-9A2B-083CF53BC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FD736-2B43-7449-BCE8-13666E5CF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E83A4-F4AA-4B42-93FA-6F0CACA3C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14F098-3606-D640-958A-8C7D804CE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FC40F-32DF-9746-BFE5-BBAB2C15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8B141-2B60-3B49-893F-EAF25369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BA21A-F29B-914A-861C-BA4EB371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9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6286-09BD-B644-ABBC-7EB0E791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6F8802-A196-6141-A740-FBDE6917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FB498-DCC6-0846-B4F2-805C7E9E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E9E717-C638-D149-AE1E-C7FC9629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1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14CFDF-B4A6-5E46-94C1-6D3E83DD9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5BDFC-F798-6545-ADF1-F678B1F0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6E7E2-3DC1-6347-A152-0D692BCD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43BE-0F76-9D4E-89EB-08141EBD5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56B25-0B5B-1144-9B4C-F56991CE2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F275D-CBCB-9747-A86A-C5850D9E1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63301-354A-F747-9410-0E0675CCA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7D382-0402-C242-AE13-48A34C0B8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C3857-2655-4945-B116-8D70B208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1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E429-971C-5949-A36F-0076A1BA1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F8A97D-0B42-B543-81BA-1A4A60EEF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F6E93-AB88-E244-B7FE-2E7C2A256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DED51-433C-6940-8DFC-ACE5F18C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F25C0-A64F-D24E-8FFD-3A92F0FF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B321C-9CE6-4A43-8B4D-C39F66B6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8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066CA-1DE3-BD49-8998-27F32B22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27EB3-321E-E647-8AEC-DA7AA2D6B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041A8-5251-AA45-B868-DACA91890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2723B-169A-4242-BC98-ADD361C13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4CC2F-6FEE-BF4D-95FD-20D06DAC7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85513B-A86A-B441-A50C-EEB94EDEB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669" b="94939" l="4516" r="96452">
                        <a14:foregroundMark x1="10455" y1="48765" x2="8226" y2="40184"/>
                        <a14:foregroundMark x1="11175" y1="51534" x2="10473" y2="48831"/>
                        <a14:foregroundMark x1="11292" y1="51984" x2="11175" y2="51534"/>
                        <a14:foregroundMark x1="15000" y1="66258" x2="12770" y2="57671"/>
                        <a14:foregroundMark x1="10559" y1="28397" x2="10806" y2="27147"/>
                        <a14:foregroundMark x1="8226" y1="40184" x2="9523" y2="33628"/>
                        <a14:foregroundMark x1="10806" y1="27147" x2="14233" y2="21422"/>
                        <a14:foregroundMark x1="22553" y1="14877" x2="42581" y2="6902"/>
                        <a14:foregroundMark x1="21409" y1="15332" x2="22553" y2="14877"/>
                        <a14:foregroundMark x1="51937" y1="8393" x2="70484" y2="11350"/>
                        <a14:foregroundMark x1="42581" y1="6902" x2="46450" y2="7519"/>
                        <a14:foregroundMark x1="70484" y1="11350" x2="81774" y2="18712"/>
                        <a14:foregroundMark x1="89504" y1="32410" x2="95493" y2="43022"/>
                        <a14:foregroundMark x1="81774" y1="18712" x2="88023" y2="29785"/>
                        <a14:foregroundMark x1="96266" y1="48680" x2="96935" y2="59509"/>
                        <a14:foregroundMark x1="93864" y1="70276" x2="93588" y2="71244"/>
                        <a14:foregroundMark x1="96935" y1="59509" x2="94460" y2="68186"/>
                        <a14:foregroundMark x1="46231" y1="95797" x2="38710" y2="94939"/>
                        <a14:foregroundMark x1="38710" y1="94939" x2="25161" y2="88344"/>
                        <a14:foregroundMark x1="15094" y1="79104" x2="11290" y2="75613"/>
                        <a14:foregroundMark x1="25161" y1="88344" x2="19374" y2="83032"/>
                        <a14:foregroundMark x1="9941" y1="73186" x2="3871" y2="62270"/>
                        <a14:foregroundMark x1="11290" y1="75613" x2="11220" y2="75488"/>
                        <a14:foregroundMark x1="3871" y1="62270" x2="3065" y2="44325"/>
                        <a14:foregroundMark x1="3065" y1="44325" x2="8042" y2="32852"/>
                        <a14:foregroundMark x1="15645" y1="57740" x2="15645" y2="60583"/>
                        <a14:foregroundMark x1="15645" y1="43405" x2="15645" y2="50388"/>
                        <a14:foregroundMark x1="17462" y1="49722" x2="17903" y2="47086"/>
                        <a14:foregroundMark x1="15645" y1="60583" x2="16119" y2="57751"/>
                        <a14:foregroundMark x1="26590" y1="66967" x2="27419" y2="68865"/>
                        <a14:foregroundMark x1="22489" y1="57581" x2="25393" y2="64229"/>
                        <a14:foregroundMark x1="17903" y1="47086" x2="18835" y2="49219"/>
                        <a14:foregroundMark x1="30799" y1="61232" x2="33741" y2="54588"/>
                        <a14:foregroundMark x1="27419" y1="68865" x2="28803" y2="65740"/>
                        <a14:foregroundMark x1="40367" y1="81649" x2="40645" y2="82822"/>
                        <a14:foregroundMark x1="39393" y1="77549" x2="39465" y2="77852"/>
                        <a14:foregroundMark x1="38804" y1="75068" x2="38978" y2="75800"/>
                        <a14:foregroundMark x1="35683" y1="61926" x2="38589" y2="74165"/>
                        <a14:foregroundMark x1="34028" y1="54956" x2="34969" y2="58920"/>
                        <a14:foregroundMark x1="44349" y1="73775" x2="46450" y2="68643"/>
                        <a14:foregroundMark x1="40645" y1="82822" x2="41288" y2="81251"/>
                        <a14:foregroundMark x1="51937" y1="61151" x2="52742" y2="60736"/>
                        <a14:foregroundMark x1="38821" y1="55783" x2="43065" y2="52301"/>
                        <a14:foregroundMark x1="35060" y1="58870" x2="38244" y2="56257"/>
                        <a14:foregroundMark x1="51937" y1="48083" x2="70241" y2="39380"/>
                        <a14:foregroundMark x1="43065" y1="52301" x2="44158" y2="51781"/>
                        <a14:foregroundMark x1="48712" y1="94676" x2="48738" y2="87730"/>
                        <a14:foregroundMark x1="4355" y1="63190" x2="2258" y2="49233"/>
                        <a14:foregroundMark x1="2258" y1="49233" x2="4839" y2="37577"/>
                        <a14:foregroundMark x1="4839" y1="37577" x2="5484" y2="37577"/>
                        <a14:foregroundMark x1="89097" y1="70917" x2="95806" y2="55828"/>
                        <a14:foregroundMark x1="85645" y1="78681" x2="87012" y2="75607"/>
                        <a14:foregroundMark x1="95806" y1="55828" x2="96713" y2="48551"/>
                        <a14:foregroundMark x1="96491" y1="42733" x2="91290" y2="32975"/>
                        <a14:foregroundMark x1="91290" y1="32975" x2="90806" y2="32669"/>
                        <a14:foregroundMark x1="94424" y1="43332" x2="94516" y2="40644"/>
                        <a14:foregroundMark x1="94064" y1="53801" x2="94346" y2="45607"/>
                        <a14:foregroundMark x1="93710" y1="64110" x2="94021" y2="55067"/>
                        <a14:foregroundMark x1="94516" y1="40644" x2="94032" y2="40031"/>
                        <a14:foregroundMark x1="26774" y1="82822" x2="23387" y2="81748"/>
                        <a14:foregroundMark x1="24516" y1="82362" x2="20645" y2="82669"/>
                        <a14:foregroundMark x1="25968" y1="82362" x2="24677" y2="82362"/>
                        <a14:foregroundMark x1="25968" y1="82209" x2="24839" y2="82362"/>
                        <a14:foregroundMark x1="29194" y1="82362" x2="27742" y2="82669"/>
                        <a14:foregroundMark x1="27258" y1="82362" x2="27258" y2="82362"/>
                        <a14:foregroundMark x1="27258" y1="82362" x2="26129" y2="82055"/>
                        <a14:foregroundMark x1="16935" y1="82362" x2="14839" y2="82055"/>
                        <a14:foregroundMark x1="11452" y1="61963" x2="8065" y2="50613"/>
                        <a14:foregroundMark x1="8065" y1="50613" x2="7581" y2="62577"/>
                        <a14:foregroundMark x1="7581" y1="62577" x2="13710" y2="44018"/>
                        <a14:foregroundMark x1="13710" y1="44018" x2="16935" y2="57209"/>
                        <a14:foregroundMark x1="16935" y1="57209" x2="28065" y2="46166"/>
                        <a14:foregroundMark x1="28065" y1="46166" x2="36043" y2="47528"/>
                        <a14:foregroundMark x1="39961" y1="49581" x2="34901" y2="58958"/>
                        <a14:foregroundMark x1="23600" y1="35232" x2="20484" y2="28067"/>
                        <a14:foregroundMark x1="34107" y1="59398" x2="26851" y2="42710"/>
                        <a14:foregroundMark x1="20484" y1="28067" x2="31129" y2="18405"/>
                        <a14:foregroundMark x1="31129" y1="18405" x2="39677" y2="28374"/>
                        <a14:foregroundMark x1="51937" y1="24233" x2="56935" y2="22546"/>
                        <a14:foregroundMark x1="39677" y1="28374" x2="46450" y2="26087"/>
                        <a14:foregroundMark x1="56935" y1="22546" x2="83523" y2="32213"/>
                        <a14:foregroundMark x1="83726" y1="35528" x2="80000" y2="53374"/>
                        <a14:foregroundMark x1="80000" y1="53374" x2="67742" y2="55215"/>
                        <a14:foregroundMark x1="67742" y1="55215" x2="80806" y2="49233"/>
                        <a14:foregroundMark x1="80806" y1="49233" x2="92742" y2="51994"/>
                        <a14:foregroundMark x1="80851" y1="72318" x2="80000" y2="73773"/>
                        <a14:foregroundMark x1="92742" y1="51994" x2="83439" y2="67895"/>
                        <a14:foregroundMark x1="46450" y1="78832" x2="43387" y2="79294"/>
                        <a14:foregroundMark x1="80000" y1="73773" x2="51937" y2="78005"/>
                        <a14:foregroundMark x1="43387" y1="79294" x2="28548" y2="76074"/>
                        <a14:foregroundMark x1="28548" y1="76074" x2="39194" y2="76994"/>
                        <a14:foregroundMark x1="13226" y1="60583" x2="6613" y2="50613"/>
                        <a14:foregroundMark x1="6613" y1="50613" x2="21452" y2="48773"/>
                        <a14:foregroundMark x1="21452" y1="48773" x2="32419" y2="58589"/>
                        <a14:foregroundMark x1="32419" y1="58589" x2="34516" y2="46779"/>
                        <a14:foregroundMark x1="34516" y1="46779" x2="34677" y2="47853"/>
                        <a14:foregroundMark x1="59516" y1="32669" x2="72903" y2="28834"/>
                        <a14:foregroundMark x1="72903" y1="28834" x2="58871" y2="32975"/>
                        <a14:foregroundMark x1="58871" y1="32975" x2="63387" y2="28374"/>
                        <a14:foregroundMark x1="67581" y1="56135" x2="83065" y2="52761"/>
                        <a14:foregroundMark x1="83065" y1="52761" x2="69194" y2="58129"/>
                        <a14:foregroundMark x1="69194" y1="58129" x2="63065" y2="48006"/>
                        <a14:foregroundMark x1="63065" y1="48006" x2="64125" y2="57583"/>
                        <a14:foregroundMark x1="64952" y1="58024" x2="68548" y2="48160"/>
                        <a14:foregroundMark x1="68548" y1="48160" x2="78226" y2="55368"/>
                        <a14:foregroundMark x1="78226" y1="55368" x2="90484" y2="48160"/>
                        <a14:foregroundMark x1="90484" y1="48160" x2="83226" y2="54755"/>
                        <a14:foregroundMark x1="10806" y1="55368" x2="13226" y2="70092"/>
                        <a14:foregroundMark x1="13226" y1="70092" x2="18065" y2="53221"/>
                        <a14:foregroundMark x1="18065" y1="53221" x2="25161" y2="42945"/>
                        <a14:foregroundMark x1="25161" y1="42945" x2="26963" y2="63359"/>
                        <a14:foregroundMark x1="27242" y1="63204" x2="28387" y2="50000"/>
                        <a14:foregroundMark x1="31200" y1="64411" x2="33387" y2="75613"/>
                        <a14:foregroundMark x1="28387" y1="50000" x2="30601" y2="61342"/>
                        <a14:foregroundMark x1="33387" y1="75613" x2="21613" y2="80982"/>
                        <a14:foregroundMark x1="21613" y1="80982" x2="37903" y2="76840"/>
                        <a14:foregroundMark x1="37903" y1="76840" x2="46450" y2="78494"/>
                        <a14:foregroundMark x1="30645" y1="36196" x2="32097" y2="28067"/>
                        <a14:foregroundMark x1="59032" y1="31288" x2="70323" y2="26994"/>
                        <a14:foregroundMark x1="70323" y1="26994" x2="83226" y2="29141"/>
                        <a14:foregroundMark x1="83226" y1="29141" x2="85462" y2="31166"/>
                        <a14:foregroundMark x1="83548" y1="27454" x2="68710" y2="27147"/>
                        <a14:foregroundMark x1="68710" y1="27147" x2="57097" y2="22393"/>
                        <a14:foregroundMark x1="57097" y1="22393" x2="57581" y2="25920"/>
                        <a14:foregroundMark x1="54677" y1="30675" x2="60806" y2="31748"/>
                        <a14:foregroundMark x1="56613" y1="28988" x2="57258" y2="26534"/>
                        <a14:foregroundMark x1="64516" y1="26994" x2="81129" y2="26534"/>
                        <a14:foregroundMark x1="81129" y1="26534" x2="69194" y2="24540"/>
                        <a14:foregroundMark x1="69194" y1="24540" x2="82581" y2="24080"/>
                        <a14:foregroundMark x1="82581" y1="24080" x2="70161" y2="24540"/>
                        <a14:foregroundMark x1="70161" y1="24540" x2="82258" y2="26840"/>
                        <a14:foregroundMark x1="82258" y1="26840" x2="84839" y2="29448"/>
                        <a14:foregroundMark x1="60323" y1="27454" x2="53387" y2="30675"/>
                        <a14:foregroundMark x1="53387" y1="30521" x2="55968" y2="28221"/>
                        <a14:foregroundMark x1="55968" y1="28067" x2="55161" y2="29908"/>
                        <a14:foregroundMark x1="13710" y1="53067" x2="24839" y2="58742"/>
                        <a14:foregroundMark x1="24839" y1="58742" x2="33226" y2="54908"/>
                        <a14:foregroundMark x1="24032" y1="54448" x2="11774" y2="53374"/>
                        <a14:foregroundMark x1="11774" y1="53374" x2="32581" y2="52761"/>
                        <a14:foregroundMark x1="32581" y1="52454" x2="4677" y2="57209"/>
                        <a14:foregroundMark x1="51937" y1="43204" x2="64194" y2="39571"/>
                        <a14:foregroundMark x1="43550" y1="45689" x2="46450" y2="44830"/>
                        <a14:foregroundMark x1="4677" y1="57209" x2="36514" y2="47774"/>
                        <a14:foregroundMark x1="64194" y1="39571" x2="56129" y2="25767"/>
                        <a14:foregroundMark x1="56129" y1="25767" x2="52258" y2="30675"/>
                        <a14:foregroundMark x1="40000" y1="80675" x2="15645" y2="78221"/>
                        <a14:foregroundMark x1="15645" y1="78221" x2="27097" y2="76074"/>
                        <a14:foregroundMark x1="42581" y1="82055" x2="20323" y2="82669"/>
                        <a14:foregroundMark x1="19194" y1="80982" x2="19032" y2="80982"/>
                        <a14:foregroundMark x1="19032" y1="80675" x2="17419" y2="80982"/>
                        <a14:foregroundMark x1="17258" y1="80982" x2="15645" y2="81288"/>
                        <a14:foregroundMark x1="19677" y1="79755" x2="18226" y2="79755"/>
                        <a14:foregroundMark x1="86290" y1="53221" x2="89355" y2="58282"/>
                        <a14:foregroundMark x1="32581" y1="56748" x2="33387" y2="53374"/>
                        <a14:foregroundMark x1="33387" y1="53681" x2="32903" y2="55982"/>
                        <a14:foregroundMark x1="93710" y1="41104" x2="96452" y2="46626"/>
                        <a14:foregroundMark x1="96452" y1="46319" x2="96452" y2="46319"/>
                        <a14:foregroundMark x1="25161" y1="23926" x2="16657" y2="31594"/>
                        <a14:foregroundMark x1="16170" y1="31339" x2="21774" y2="25153"/>
                        <a14:foregroundMark x1="21774" y1="25153" x2="30968" y2="34049"/>
                        <a14:foregroundMark x1="30968" y1="34049" x2="30968" y2="34202"/>
                        <a14:backgroundMark x1="57097" y1="97393" x2="81613" y2="87270"/>
                        <a14:backgroundMark x1="81613" y1="87270" x2="90000" y2="78681"/>
                        <a14:backgroundMark x1="90000" y1="78681" x2="94516" y2="70245"/>
                        <a14:backgroundMark x1="75645" y1="91564" x2="93871" y2="72239"/>
                        <a14:backgroundMark x1="93871" y1="72239" x2="94355" y2="71319"/>
                        <a14:backgroundMark x1="92419" y1="73620" x2="86935" y2="84202"/>
                        <a14:backgroundMark x1="86935" y1="84202" x2="77903" y2="90951"/>
                        <a14:backgroundMark x1="93226" y1="71933" x2="97903" y2="58436"/>
                        <a14:backgroundMark x1="11452" y1="19632" x2="19032" y2="14877"/>
                        <a14:backgroundMark x1="18226" y1="16104" x2="18226" y2="16104"/>
                        <a14:backgroundMark x1="18226" y1="16104" x2="15000" y2="18865"/>
                        <a14:backgroundMark x1="15968" y1="17331" x2="14194" y2="19479"/>
                        <a14:backgroundMark x1="17903" y1="16718" x2="19355" y2="15798"/>
                        <a14:backgroundMark x1="20323" y1="14877" x2="20323" y2="14877"/>
                        <a14:backgroundMark x1="14839" y1="19325" x2="14355" y2="20092"/>
                        <a14:backgroundMark x1="13871" y1="19939" x2="13226" y2="20859"/>
                        <a14:backgroundMark x1="20645" y1="14724" x2="19032" y2="16104"/>
                        <a14:backgroundMark x1="45484" y1="96933" x2="57581" y2="96626"/>
                        <a14:backgroundMark x1="57581" y1="96626" x2="57742" y2="96626"/>
                        <a14:backgroundMark x1="97423" y1="46218" x2="98065" y2="48160"/>
                        <a14:backgroundMark x1="49516" y1="96166" x2="50161" y2="13650"/>
                        <a14:backgroundMark x1="50161" y1="13650" x2="50484" y2="12577"/>
                        <a14:backgroundMark x1="49194" y1="7362" x2="49194" y2="87730"/>
                        <a14:backgroundMark x1="8226" y1="30061" x2="49194" y2="51534"/>
                        <a14:backgroundMark x1="9032" y1="75000" x2="48871" y2="52914"/>
                        <a14:backgroundMark x1="50323" y1="51840" x2="90968" y2="29908"/>
                        <a14:backgroundMark x1="50806" y1="53374" x2="90161" y2="74387"/>
                        <a14:backgroundMark x1="806" y1="51994" x2="1452" y2="46933"/>
                        <a14:backgroundMark x1="96290" y1="63037" x2="98548" y2="53834"/>
                        <a14:backgroundMark x1="97903" y1="53221" x2="98387" y2="45706"/>
                      </a14:backgroundRemoval>
                    </a14:imgEffect>
                  </a14:imgLayer>
                </a14:imgProps>
              </a:ext>
            </a:extLst>
          </a:blip>
          <a:srcRect l="2218" t="5828" r="2338" b="3758"/>
          <a:stretch/>
        </p:blipFill>
        <p:spPr>
          <a:xfrm>
            <a:off x="4214138" y="1554294"/>
            <a:ext cx="3763723" cy="37494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8632AB-C69F-6146-94AE-D0D1759BD78A}"/>
              </a:ext>
            </a:extLst>
          </p:cNvPr>
          <p:cNvSpPr txBox="1"/>
          <p:nvPr/>
        </p:nvSpPr>
        <p:spPr>
          <a:xfrm>
            <a:off x="647700" y="271900"/>
            <a:ext cx="4214138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Individuals </a:t>
            </a:r>
          </a:p>
          <a:p>
            <a:pPr marL="285750" indent="-285750" algn="ctr">
              <a:buFont typeface=".Apple Color Emoji UI"/>
              <a:buChar char="🎀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Patients at Women’s Care</a:t>
            </a:r>
          </a:p>
          <a:p>
            <a:pPr marL="285750" indent="-285750" algn="ctr">
              <a:buFont typeface=".Apple Color Emoji UI"/>
              <a:buChar char="🎀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Family of the Patients </a:t>
            </a:r>
          </a:p>
          <a:p>
            <a:pPr marL="285750" indent="-285750" algn="ctr">
              <a:buFont typeface=".Apple Color Emoji UI"/>
              <a:buChar char="🎀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Adolescent Women </a:t>
            </a:r>
          </a:p>
          <a:p>
            <a:pPr marL="285750" indent="-285750" algn="ctr">
              <a:buFont typeface=".Apple Color Emoji UI"/>
              <a:buChar char="🎀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 at UTA</a:t>
            </a:r>
          </a:p>
          <a:p>
            <a:pPr marL="285750" indent="-285750" algn="ctr">
              <a:buFont typeface=".Apple Color Emoji UI"/>
              <a:buChar char="🎀"/>
            </a:pP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A51EE-6F47-5E47-BCA4-87AB158FFA50}"/>
              </a:ext>
            </a:extLst>
          </p:cNvPr>
          <p:cNvSpPr txBox="1"/>
          <p:nvPr/>
        </p:nvSpPr>
        <p:spPr>
          <a:xfrm>
            <a:off x="0" y="2478021"/>
            <a:ext cx="4214138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Associations 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ctr">
              <a:buFont typeface=".Apple Color Emoji UI"/>
              <a:buChar char="🌸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Women’s Care of Mid Cities</a:t>
            </a:r>
          </a:p>
          <a:p>
            <a:pPr marL="285750" indent="-285750" algn="ctr">
              <a:buFont typeface=".Apple Color Emoji UI"/>
              <a:buChar char="🌸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Center for Diseases Control and Prevention </a:t>
            </a:r>
          </a:p>
          <a:p>
            <a:pPr marL="285750" indent="-285750" algn="ctr">
              <a:buFont typeface=".Apple Color Emoji UI"/>
              <a:buChar char="🌸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Mayo Clinic</a:t>
            </a:r>
          </a:p>
          <a:p>
            <a:pPr marL="285750" indent="-285750" algn="ctr">
              <a:buFont typeface=".Apple Color Emoji UI"/>
              <a:buChar char="🌸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Neighboring Women’s Clinic </a:t>
            </a:r>
          </a:p>
          <a:p>
            <a:pPr marL="285750" indent="-285750">
              <a:buFont typeface=".Apple Color Emoji UI"/>
              <a:buChar char="🌸"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D8E9C0-6CE6-3046-BE00-A319AEAFB358}"/>
              </a:ext>
            </a:extLst>
          </p:cNvPr>
          <p:cNvSpPr txBox="1"/>
          <p:nvPr/>
        </p:nvSpPr>
        <p:spPr>
          <a:xfrm>
            <a:off x="7050760" y="5100722"/>
            <a:ext cx="4189869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Stories </a:t>
            </a:r>
          </a:p>
          <a:p>
            <a:pPr marL="285750" indent="-285750" algn="ctr">
              <a:buFont typeface=".Apple Color Emoji UI"/>
              <a:buChar char="👑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Lack of STD knowledge in the patients</a:t>
            </a:r>
          </a:p>
          <a:p>
            <a:pPr marL="285750" indent="-285750" algn="ctr">
              <a:buFont typeface=".Apple Color Emoji UI"/>
              <a:buChar char="👑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How the patients felt being diagnosed</a:t>
            </a:r>
          </a:p>
          <a:p>
            <a:pPr marL="285750" indent="-285750" algn="ctr">
              <a:buFont typeface=".Apple Color Emoji UI"/>
              <a:buChar char="👑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The impact STDs have had on women</a:t>
            </a:r>
          </a:p>
          <a:p>
            <a:pPr marL="285750" indent="-285750" algn="ctr">
              <a:buFont typeface=".Apple Color Emoji UI"/>
              <a:buChar char="👑"/>
            </a:pP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0EC2F8-5734-4F41-B2FE-F45503024BEF}"/>
              </a:ext>
            </a:extLst>
          </p:cNvPr>
          <p:cNvSpPr txBox="1"/>
          <p:nvPr/>
        </p:nvSpPr>
        <p:spPr>
          <a:xfrm>
            <a:off x="130390" y="4961141"/>
            <a:ext cx="4813301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Institutions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285750" indent="-285750" algn="ctr">
              <a:buFont typeface=".Apple Color Emoji UI"/>
              <a:buChar char="💓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Women’s Care of Mid Cities</a:t>
            </a:r>
          </a:p>
          <a:p>
            <a:pPr marL="285750" indent="-285750" algn="ctr">
              <a:buFont typeface=".Apple Color Emoji UI"/>
              <a:buChar char="💓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University of Texas at Arlington</a:t>
            </a:r>
          </a:p>
          <a:p>
            <a:pPr marL="285750" indent="-285750" algn="ctr">
              <a:buFont typeface=".Apple Color Emoji UI"/>
              <a:buChar char="💓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Texas Health Resources </a:t>
            </a:r>
          </a:p>
          <a:p>
            <a:pPr marL="285750" indent="-285750" algn="ctr">
              <a:buFont typeface=".Apple Color Emoji UI"/>
              <a:buChar char="💓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Tarrant Country Public Health</a:t>
            </a:r>
          </a:p>
          <a:p>
            <a:pPr marL="285750" indent="-285750" algn="ctr">
              <a:buFont typeface=".Apple Color Emoji UI"/>
              <a:buChar char="💓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Safe Haven of Tarrant County </a:t>
            </a:r>
          </a:p>
          <a:p>
            <a:pPr marL="285750" indent="-285750">
              <a:buFont typeface=".Apple Color Emoji UI"/>
              <a:buChar char="💝"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45CCBE-0C3B-F84F-8AE9-6B2D8A74856D}"/>
              </a:ext>
            </a:extLst>
          </p:cNvPr>
          <p:cNvSpPr txBox="1"/>
          <p:nvPr/>
        </p:nvSpPr>
        <p:spPr>
          <a:xfrm>
            <a:off x="7354430" y="271900"/>
            <a:ext cx="3553738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Physical Space</a:t>
            </a:r>
          </a:p>
          <a:p>
            <a:pPr marL="285750" indent="-285750" algn="ctr">
              <a:buFont typeface=".Apple Color Emoji UI"/>
              <a:buChar char="💄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Women’s Care of Mid Cities P.A. </a:t>
            </a:r>
          </a:p>
          <a:p>
            <a:pPr marL="285750" indent="-285750" algn="ctr">
              <a:buFont typeface=".Apple Color Emoji UI"/>
              <a:buChar char="💄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UTA MAC</a:t>
            </a:r>
          </a:p>
          <a:p>
            <a:pPr marL="285750" indent="-285750" algn="ctr">
              <a:buFont typeface=".Apple Color Emoji UI"/>
              <a:buChar char="💄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UTA Health Clinic </a:t>
            </a:r>
          </a:p>
          <a:p>
            <a:pPr marL="285750" indent="-285750" algn="ctr">
              <a:buFont typeface=".Apple Color Emoji UI"/>
              <a:buChar char="💄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Women’s Health Courses at UTA</a:t>
            </a:r>
          </a:p>
          <a:p>
            <a:pPr marL="285750" indent="-285750" algn="ctr">
              <a:buFont typeface=".Apple Color Emoji UI"/>
              <a:buChar char="💄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Nearby Women Centers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15B225-BA1C-0E4F-B19E-98228B3CC684}"/>
              </a:ext>
            </a:extLst>
          </p:cNvPr>
          <p:cNvSpPr txBox="1"/>
          <p:nvPr/>
        </p:nvSpPr>
        <p:spPr>
          <a:xfrm>
            <a:off x="7977861" y="2893518"/>
            <a:ext cx="3262768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Local Economy</a:t>
            </a:r>
          </a:p>
          <a:p>
            <a:pPr marL="285750" indent="-285750" algn="ctr">
              <a:buFont typeface=".Apple Color Emoji UI"/>
              <a:buChar char="💅🏼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Women’s Care of Mid Cities</a:t>
            </a:r>
          </a:p>
          <a:p>
            <a:pPr marL="285750" indent="-285750" algn="ctr">
              <a:buFont typeface=".Apple Color Emoji UI"/>
              <a:buChar char="💅🏼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UTA Health Services </a:t>
            </a:r>
          </a:p>
          <a:p>
            <a:pPr marL="285750" indent="-285750">
              <a:buFont typeface=".Apple Color Emoji UI"/>
              <a:buChar char="💅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37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111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.Apple Color Emoji UI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Romero, Tania</dc:creator>
  <cp:lastModifiedBy>Romero, Tania</cp:lastModifiedBy>
  <cp:revision>1</cp:revision>
  <dcterms:created xsi:type="dcterms:W3CDTF">2022-03-03T01:29:20Z</dcterms:created>
  <dcterms:modified xsi:type="dcterms:W3CDTF">2022-03-03T04:38:47Z</dcterms:modified>
</cp:coreProperties>
</file>